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9" r:id="rId3"/>
    <p:sldId id="274" r:id="rId4"/>
    <p:sldId id="304" r:id="rId5"/>
    <p:sldId id="299" r:id="rId6"/>
    <p:sldId id="30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17127-3520-7A08-7AD7-A3EFF035B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8E057-C263-2409-22A6-060F2AD55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FE855-70A6-E824-2A79-3BA21A449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69AA1-9CA7-43E5-88D7-C3705C2703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83000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F7914-50A7-B579-F76F-53D0FC05C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B12D9-1843-4024-853C-DF4724C7420C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880F4-D0CC-66AD-45B9-2846359ED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A3F59-AD6A-A007-952E-E8C8D5CC1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C27BF-4BD8-49CD-94D7-B24DAC539D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870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75B21-0160-0161-EB07-BBF50D5CA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83E78-D9C0-4DCA-881D-E18950877B3A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78A4C-09E8-3823-9840-424C4BDEA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F5EDB-579B-7DD7-1481-E3A70338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11945-324D-404A-BD35-8DE6AD90F8C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732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FC8EC-0438-1E5E-DC5B-5FA27D330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5A9B0-9BC7-4520-83A6-1BB21ABECF15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78F07-2BC1-9787-77BC-3A4BAF8A4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084DD-D4ED-3638-539E-3F3ED1EBB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C53EB-2D53-4750-982F-6FEC7A717E9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4896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E0939-05B0-7ECE-48D5-E61D24EE2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D62E2-6238-49A8-BAC3-ED21BDB390A3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B209A-53BD-24B8-99FC-DB96237AC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B6659-D456-47CA-02D1-B32328EF2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EC314-24C2-4BAC-8D59-7426FB8540F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6106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E749F2-E028-A5DC-0E47-3F8A1CD7B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D72A9-FEE4-4381-856F-F7BF0E3F7558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EDE8BF-43E4-71E1-E1FE-3B770EC4A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34AD24-9B12-C5A7-B68F-3CEA09084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B391C-445D-4D52-9378-15FDD016309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27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4D56F8A-1CCC-96D8-8F40-1B1F62C62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2F09-D2D9-475C-BE29-9E1B383473BB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BFD39D4-BA1E-EEC7-EB58-8551DDC16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17A1000-002A-88BC-1686-E2EAC9D84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E7B7A-CEFA-4CC0-93D8-5CABD819FBC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666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87CE7AB-93D3-11EA-B389-0CF18D031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8A04C-BB18-42E6-974C-5CEB8B52DE46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A3395A6-890F-0430-1071-CB62B6765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74D8B-FC6C-0716-F25F-25FDD186B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E8F57-04A7-4AD1-A436-48ED8ABB363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150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F29B8B0-7355-DE7F-7579-27F8A9530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0EE63-AD82-48CA-880E-A663D72683F3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0817AD7-449D-B2F2-CF74-D5CFCF46F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2B7F3FC-6E80-9DF0-D2D5-A3F9711F5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14D6B-4628-483C-8739-8C4BFB27313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3204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959767-B70F-DCAD-2B5F-7F13E3FF3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79258-B66F-4C38-933D-CC92196371F5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B2DA6D3-C6B7-BEC4-5179-2F0A474E5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DB05E5-51E4-C3B9-44C4-28DE7D4DA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CEA58-4CAE-4372-AF34-1DAF4D8DAA1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8656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1249CBC-1368-4973-9DC1-49637212E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CA0EE-82E1-4D98-8529-A64B8AD7CE24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21CA86-489C-045B-5EE8-632E7EC80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70A0CD-0076-7A60-6AF5-ADD80A1C4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8588-6F85-49C1-9389-3E191C524B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5379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6B280FF-3B65-3C0C-0E1E-B6D08E75AC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BF64A2D-AE32-CEAE-B86C-2C4F70090C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CF656-6F3A-EDA3-3AA8-259B74813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669EA5-BE9A-4B6C-9996-F32432DA6E8F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C12D6-4144-AC1E-B2F7-87BEB557F8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7AFAA-588B-98A5-4842-B308ABA9E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8EFDBD-F7D9-45D2-BDC7-4692BCAF767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BF80C7B6-6FE5-FDBD-97F8-AA33633BA7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724"/>
            <a:ext cx="9144000" cy="4968552"/>
          </a:xfrm>
        </p:spPr>
        <p:txBody>
          <a:bodyPr/>
          <a:lstStyle/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Father, let me dedicate,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This new year to thee,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In whatever worldly state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Thou wilt have me be;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Not from sorrow, pain, or care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Would I ask that thou </a:t>
            </a:r>
            <a:r>
              <a:rPr lang="en-AU" altLang="en-US" sz="4000" dirty="0" err="1"/>
              <a:t>shouldst</a:t>
            </a:r>
            <a:r>
              <a:rPr lang="en-AU" altLang="en-US" sz="4000" dirty="0"/>
              <a:t> spare;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This alone shall be my prayer,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Glorify thy name.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D16B127E-41F6-19FB-857F-15AE09FEA3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348880"/>
            <a:ext cx="9144000" cy="2160240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Thy great name! Thy great name!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Let my life, O Lord, each day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Glorify thy name.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46180E92-70D2-894F-E564-1532AB8B0D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16732"/>
            <a:ext cx="9144000" cy="482453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If in mercy thou wilt spare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Joys that yet are mine,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If on life serene and fair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Brighter rays may shine,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Let my glad heart, while it sings,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Rise by faith's exultant wings,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And, whate'er the future brings,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Glorify thy name.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D16B127E-41F6-19FB-857F-15AE09FEA3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348880"/>
            <a:ext cx="9144000" cy="2160240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Thy great name! Thy great name!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Let my life, O Lord, each day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Glorify thy name.</a:t>
            </a:r>
          </a:p>
        </p:txBody>
      </p:sp>
    </p:spTree>
    <p:extLst>
      <p:ext uri="{BB962C8B-B14F-4D97-AF65-F5344CB8AC3E}">
        <p14:creationId xmlns:p14="http://schemas.microsoft.com/office/powerpoint/2010/main" val="26973215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>
            <a:extLst>
              <a:ext uri="{FF2B5EF4-FFF2-40B4-BE49-F238E27FC236}">
                <a16:creationId xmlns:a16="http://schemas.microsoft.com/office/drawing/2014/main" id="{58746873-B23E-1842-0A6A-0F8869FB515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38436"/>
            <a:ext cx="9144000" cy="4781128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If thou </a:t>
            </a:r>
            <a:r>
              <a:rPr lang="en-AU" altLang="en-US" sz="4000" dirty="0" err="1"/>
              <a:t>callest</a:t>
            </a:r>
            <a:r>
              <a:rPr lang="en-AU" altLang="en-US" sz="4000" dirty="0"/>
              <a:t> to the cross,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its shadow come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Turning all my gain to loss,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Shrouding heart and home,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Let me think how thy dear Son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His eternal glory won,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in steadfast faith pray on: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Glorify thy name.</a:t>
            </a:r>
            <a:endParaRPr lang="en-AU" altLang="en-US" sz="44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D16B127E-41F6-19FB-857F-15AE09FEA3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348880"/>
            <a:ext cx="9144000" cy="2160240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Thy great name! Thy great name!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Let my life, O Lord, each day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Glorify thy name.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07AF331E-276B-1637-A6E6-9C05C4E7E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032500"/>
            <a:ext cx="26654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Father, let me </a:t>
            </a:r>
            <a:r>
              <a:rPr lang="en-US" altLang="en-US" sz="1100" dirty="0" err="1"/>
              <a:t>deidcate</a:t>
            </a:r>
            <a:endParaRPr lang="en-US" altLang="en-US" sz="1100" dirty="0"/>
          </a:p>
          <a:p>
            <a:pPr eaLnBrk="1" hangingPunct="1"/>
            <a:r>
              <a:rPr lang="en-US" altLang="en-US" sz="1100" dirty="0"/>
              <a:t>Lawrence </a:t>
            </a:r>
            <a:r>
              <a:rPr lang="en-US" altLang="en-US" sz="1100" dirty="0" err="1"/>
              <a:t>Tuttiett</a:t>
            </a:r>
            <a:r>
              <a:rPr lang="en-US" altLang="en-US" sz="1100" dirty="0"/>
              <a:t> (1825-1897) </a:t>
            </a:r>
            <a:r>
              <a:rPr lang="en-US" altLang="en-US" sz="1100"/>
              <a:t>(verses)</a:t>
            </a:r>
            <a:endParaRPr lang="en-US" altLang="en-US" sz="1100" dirty="0"/>
          </a:p>
          <a:p>
            <a:pPr eaLnBrk="1" hangingPunct="1"/>
            <a:r>
              <a:rPr lang="en-US" altLang="en-US" sz="1100" dirty="0"/>
              <a:t>© The General of The Salvation Army </a:t>
            </a:r>
            <a:endParaRPr lang="en-AU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880092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236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916. Father, Let Me Dedicate</dc:title>
  <dc:creator>E. Langley Smith</dc:creator>
  <cp:lastModifiedBy>Narelle Wheaton</cp:lastModifiedBy>
  <cp:revision>6</cp:revision>
  <cp:lastPrinted>1601-01-01T00:00:00Z</cp:lastPrinted>
  <dcterms:created xsi:type="dcterms:W3CDTF">2002-03-04T22:42:59Z</dcterms:created>
  <dcterms:modified xsi:type="dcterms:W3CDTF">2023-08-10T06:30:06Z</dcterms:modified>
</cp:coreProperties>
</file>